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F59FA47-9DDB-4F21-A915-2F888AB59299}" name="Secção Predefinida">
          <p14:sldIdLst>
            <p14:sldId id="260"/>
            <p14:sldId id="257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3845"/>
    <p:restoredTop sz="94657"/>
  </p:normalViewPr>
  <p:slideViewPr>
    <p:cSldViewPr snapToGrid="0" snapToObjects="1">
      <p:cViewPr varScale="1">
        <p:scale>
          <a:sx d="100" n="149"/>
          <a:sy d="100" n="149"/>
        </p:scale>
        <p:origin x="120" y="356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5" Type="http://schemas.openxmlformats.org/officeDocument/2006/relationships/viewProps" Target="viewProps.xml" /><Relationship Id="rId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" Type="http://schemas.openxmlformats.org/officeDocument/2006/relationships/tableStyles" Target="tableStyles.xml" /><Relationship Id="rId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"/>
            <a:ext cx="12191999" cy="6450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5B9D4D-A7F4-4838-AD94-6C80A3C673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9A522D2-12E0-4273-968C-FEE702B30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813683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A39B87-616D-46A9-87A2-19C5B52C7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3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72185"/>
            <a:ext cx="2628900" cy="5504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72185"/>
            <a:ext cx="7734300" cy="550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C95F54-6405-4F22-8687-347FBA04F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A8C073-62C6-4BD7-925B-ABC347DECC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"/>
            <a:ext cx="12192000" cy="6450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AA2D1-BA79-47F4-B555-ECEC7C802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DDFA67-76CE-4A4F-A3F9-42AA2DA84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71C43C-B9A0-488F-B05C-61AEF5901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DDB21-6F4A-44B4-B741-3BA0E0AF7C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501C5E-AD0A-490B-8214-BC5DB22227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181785-00E0-48DC-BFA2-1BDC3FA02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0CF82F-D18B-4357-A0FA-ABFB7BA62C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7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23C863-B26D-3345-8F63-38AE1DD1C9AA}" type="slidenum">
              <a:rPr lang="en-US" smtClean="0"/>
              <a:pPr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66314972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February 2024</a:t>
            </a:r>
            <a:br/>
            <a:br/>
            <a:r>
              <a:rPr/>
              <a:t>John Doe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2024-02-01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Markdown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terSchool_Presentation_Template" id="{A4A7863D-FD75-7A49-B86D-C5DF49C603AB}" vid="{4EC6D8D6-2620-A64B-A29A-5D8584DFF3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Franklin Gothic Book</vt:lpstr>
      <vt:lpstr>Franklin Gothic Medium</vt:lpstr>
      <vt:lpstr>Office Theme</vt:lpstr>
      <vt:lpstr>Presentation Title</vt:lpstr>
      <vt:lpstr>Title</vt:lpstr>
      <vt:lpstr>Informações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Markdown</dc:title>
  <dc:creator>John Doe</dc:creator>
  <cp:keywords/>
  <dcterms:created xsi:type="dcterms:W3CDTF">2024-02-05T01:51:40Z</dcterms:created>
  <dcterms:modified xsi:type="dcterms:W3CDTF">2024-02-05T01:51:40Z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2024-02-01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February 2024</vt:lpwstr>
  </property>
  <property fmtid="{D5CDD505-2E9C-101B-9397-08002B2CF9AE}" pid="11" name="toc-title">
    <vt:lpwstr>Table of contents</vt:lpwstr>
  </property>
</Properties>
</file>